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87" r:id="rId3"/>
    <p:sldId id="288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89" r:id="rId17"/>
    <p:sldId id="29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C5F04A-4160-4BF5-AD8C-FF56C54BFF04}" type="datetimeFigureOut">
              <a:rPr lang="en-AU" smtClean="0"/>
              <a:t>29/05/2018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C0265-020B-427C-A136-D44702F77E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1870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69EF-A43E-4487-94DC-A880978D8237}" type="datetimeFigureOut">
              <a:rPr lang="en-AU" smtClean="0"/>
              <a:t>29/05/2018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6A55-F17C-4447-AAFF-1B0CD496E46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4006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69EF-A43E-4487-94DC-A880978D8237}" type="datetimeFigureOut">
              <a:rPr lang="en-AU" smtClean="0"/>
              <a:t>29/05/2018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6A55-F17C-4447-AAFF-1B0CD496E46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8866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69EF-A43E-4487-94DC-A880978D8237}" type="datetimeFigureOut">
              <a:rPr lang="en-AU" smtClean="0"/>
              <a:t>29/05/2018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6A55-F17C-4447-AAFF-1B0CD496E46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5743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69EF-A43E-4487-94DC-A880978D8237}" type="datetimeFigureOut">
              <a:rPr lang="en-AU" smtClean="0"/>
              <a:t>29/05/2018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6A55-F17C-4447-AAFF-1B0CD496E46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7696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69EF-A43E-4487-94DC-A880978D8237}" type="datetimeFigureOut">
              <a:rPr lang="en-AU" smtClean="0"/>
              <a:t>29/05/2018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6A55-F17C-4447-AAFF-1B0CD496E46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5061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69EF-A43E-4487-94DC-A880978D8237}" type="datetimeFigureOut">
              <a:rPr lang="en-AU" smtClean="0"/>
              <a:t>29/05/2018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6A55-F17C-4447-AAFF-1B0CD496E46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0408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69EF-A43E-4487-94DC-A880978D8237}" type="datetimeFigureOut">
              <a:rPr lang="en-AU" smtClean="0"/>
              <a:t>29/05/2018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6A55-F17C-4447-AAFF-1B0CD496E46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2596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69EF-A43E-4487-94DC-A880978D8237}" type="datetimeFigureOut">
              <a:rPr lang="en-AU" smtClean="0"/>
              <a:t>29/05/2018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6A55-F17C-4447-AAFF-1B0CD496E46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271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69EF-A43E-4487-94DC-A880978D8237}" type="datetimeFigureOut">
              <a:rPr lang="en-AU" smtClean="0"/>
              <a:t>29/05/2018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6A55-F17C-4447-AAFF-1B0CD496E46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1891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69EF-A43E-4487-94DC-A880978D8237}" type="datetimeFigureOut">
              <a:rPr lang="en-AU" smtClean="0"/>
              <a:t>29/05/2018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6A55-F17C-4447-AAFF-1B0CD496E46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3529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69EF-A43E-4487-94DC-A880978D8237}" type="datetimeFigureOut">
              <a:rPr lang="en-AU" smtClean="0"/>
              <a:t>29/05/2018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6A55-F17C-4447-AAFF-1B0CD496E46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3094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169EF-A43E-4487-94DC-A880978D8237}" type="datetimeFigureOut">
              <a:rPr lang="en-AU" smtClean="0"/>
              <a:t>29/05/2018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06A55-F17C-4447-AAFF-1B0CD496E46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988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Most Holy Body and Blood of </a:t>
            </a:r>
            <a:r>
              <a:rPr lang="en-AU" sz="32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Christ 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Year B</a:t>
            </a:r>
          </a:p>
        </p:txBody>
      </p:sp>
      <p:sp>
        <p:nvSpPr>
          <p:cNvPr id="8" name="Rectangle 7"/>
          <p:cNvSpPr/>
          <p:nvPr/>
        </p:nvSpPr>
        <p:spPr>
          <a:xfrm>
            <a:off x="838200" y="292387"/>
            <a:ext cx="83747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A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AU" sz="4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5886474"/>
            <a:ext cx="548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800" dirty="0" smtClean="0">
                <a:solidFill>
                  <a:srgbClr val="FFFF00"/>
                </a:solidFill>
              </a:rPr>
              <a:t>03/06/2018</a:t>
            </a:r>
          </a:p>
          <a:p>
            <a:pPr algn="ctr"/>
            <a:r>
              <a:rPr lang="en-US" sz="2000" dirty="0" err="1" smtClean="0">
                <a:solidFill>
                  <a:srgbClr val="FFFF00"/>
                </a:solidFill>
              </a:rPr>
              <a:t>Hùng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Phương</a:t>
            </a:r>
            <a:r>
              <a:rPr lang="en-US" sz="2000" dirty="0" smtClean="0">
                <a:solidFill>
                  <a:srgbClr val="FFFF00"/>
                </a:solidFill>
              </a:rPr>
              <a:t> &amp; Thanh </a:t>
            </a:r>
            <a:r>
              <a:rPr lang="en-US" sz="2000" dirty="0" err="1" smtClean="0">
                <a:solidFill>
                  <a:srgbClr val="FFFF00"/>
                </a:solidFill>
              </a:rPr>
              <a:t>Quảng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thực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hiện</a:t>
            </a:r>
            <a:endParaRPr lang="en-AU" sz="2000" dirty="0">
              <a:solidFill>
                <a:srgbClr val="FFFF00"/>
              </a:solidFill>
            </a:endParaRPr>
          </a:p>
        </p:txBody>
      </p:sp>
      <p:pic>
        <p:nvPicPr>
          <p:cNvPr id="10" name="Picture 3" descr="C:\Users\Hung Doan\Pictures\hinh cut\thanh the 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05806"/>
            <a:ext cx="3411966" cy="548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orr026"/>
          <p:cNvPicPr>
            <a:picLocks noChangeAspect="1" noChangeArrowheads="1" noCrop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592" y="3946161"/>
            <a:ext cx="229981" cy="86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55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014" y="152400"/>
            <a:ext cx="227560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as they were eating he took some bread, and when he had said the blessing he broke it and gave it to them. 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39752" y="5157192"/>
            <a:ext cx="6804248" cy="1624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 bữa ăn, Đức Giê-su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cầm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 bánh, dâng lời chúc tụng, rồi bẻ ra, trao cho các ông và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nói: 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122" y="0"/>
            <a:ext cx="6612840" cy="501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0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8413" y="172238"/>
            <a:ext cx="62679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‘Take it,’ he said ‘this is my body.’ </a:t>
            </a:r>
            <a:endParaRPr lang="en-AU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1554" y="6158637"/>
            <a:ext cx="77177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"Anh em hãy cầm lấy, đây là mình Thầy." 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007" y="857802"/>
            <a:ext cx="6696744" cy="506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52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9876" y="5273679"/>
            <a:ext cx="6840760" cy="1574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Người cầm chén rượu,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dâng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 tạ ơn, rồi trao cho các ông, và tất cả đều uống chén này. 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6632"/>
            <a:ext cx="187220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he took a cup, and when he had returned thanks he gave it to them, and all drank from it,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449" y="0"/>
            <a:ext cx="6638551" cy="519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88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0690" y="5047776"/>
            <a:ext cx="66763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bảo các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ông: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 là máu Thầy, máu Giao Ước, đổ ra vì muôn người.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682" y="27202"/>
            <a:ext cx="231800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he said to them, ‘This is my blood, the blood of the covenant, which is to be poured out for many.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690" y="8626"/>
            <a:ext cx="6746185" cy="50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14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4346275"/>
            <a:ext cx="87129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bảo thật anh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em: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chẳng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bao giờ Thầy còn uống sản phẩm của cây nho nữa, cho đến ngày Thầy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uống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 rượu mới trong Nước Thiên Chúa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9659"/>
            <a:ext cx="32766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tell you solemnly, I shall not drink any more wine until the day I drink the new wine in the kingdom of God</a:t>
            </a:r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AU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429" y="-9325"/>
            <a:ext cx="5731863" cy="43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90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679852"/>
            <a:ext cx="8496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Hát thánh vịnh xong,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Giê-su và các môn đệ ra núi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Ô-liu…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1048" y="8586"/>
            <a:ext cx="87334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 psalms had been sung they left </a:t>
            </a:r>
            <a:endParaRPr lang="en-AU" sz="3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Mount of </a:t>
            </a:r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Olives…</a:t>
            </a:r>
            <a:endParaRPr lang="en-AU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22" y="1116791"/>
            <a:ext cx="6236878" cy="452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48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3.bp.blogspot.com/-pZAdScSNZCk/VXB_7YSSlyI/AAAAAAAAG-0/3ikzQcN19C4/s1600/HOLY%2BEUCHARIST%2B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02" y="16643"/>
            <a:ext cx="91633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09800" y="76200"/>
            <a:ext cx="6553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Most Holy Body and Blood </a:t>
            </a:r>
            <a:endParaRPr lang="en-AU" sz="3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AU" sz="32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Christ </a:t>
            </a:r>
            <a:r>
              <a:rPr lang="en-AU" sz="32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Year B</a:t>
            </a:r>
          </a:p>
        </p:txBody>
      </p:sp>
      <p:sp>
        <p:nvSpPr>
          <p:cNvPr id="4" name="Rectangle 3"/>
          <p:cNvSpPr/>
          <p:nvPr/>
        </p:nvSpPr>
        <p:spPr>
          <a:xfrm>
            <a:off x="2061017" y="1085256"/>
            <a:ext cx="68507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A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C:\Users\Hung Doan\Pictures\hinh cut\chua  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846" y="1901182"/>
            <a:ext cx="5067300" cy="497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JOSEPH HUNG\Pictures\Pictures\tai lieu tu Hp 07-10-17\Pictures\hinh cut\chen mau 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62" y="4497718"/>
            <a:ext cx="2178537" cy="23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10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4.bp.blogspot.com/-vVhH404UCo8/VvRddIBA8AI/AAAAAAAAHyw/Xu_aUq224Z4Bf-a84HYA03lDE0zjzG8Kg/s1600/JESUS-%2BPassion%2B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3" y="-3220"/>
            <a:ext cx="9148293" cy="686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JOSEPH HUNG DOAN\Pictures\jesus\this_ia_my_blood_by_joeatta78-d6po6kn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213207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0" y="533400"/>
            <a:ext cx="59436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Most Holy Body and Blood of Christ - </a:t>
            </a:r>
            <a:r>
              <a:rPr lang="en-AU" sz="32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Year 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</a:p>
        </p:txBody>
      </p:sp>
      <p:sp>
        <p:nvSpPr>
          <p:cNvPr id="6" name="Rectangle 5"/>
          <p:cNvSpPr/>
          <p:nvPr/>
        </p:nvSpPr>
        <p:spPr>
          <a:xfrm>
            <a:off x="3733800" y="1610618"/>
            <a:ext cx="5003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A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5400" y="5867400"/>
            <a:ext cx="2412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dirty="0" smtClean="0">
                <a:solidFill>
                  <a:srgbClr val="FFFF00"/>
                </a:solidFill>
              </a:rPr>
              <a:t>03/06/2018</a:t>
            </a:r>
            <a:endParaRPr lang="en-AU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44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2.bp.blogspot.com/-A_Hv6kpmCUA/VvReRYdxT2I/AAAAAAAAHzM/QUnFK3M_f-ExvTCHRxAgelJSnPtNyossg/s1600/Red%2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Hung Doan\Pictures\cha quang\mat nhat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93" y="633331"/>
            <a:ext cx="2667000" cy="618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JOSEPH HUNG\Pictures\Pictures\tai lieu tu Hp 07-10-17\Pictures\hinh cut\banh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557" y="2309576"/>
            <a:ext cx="733271" cy="70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Hung Doan\Pictures\hinh cut\thanh the 2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693" y="1911294"/>
            <a:ext cx="3350616" cy="491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6200" y="199905"/>
            <a:ext cx="89380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Most Holy Body and Blood of Christ </a:t>
            </a:r>
            <a:r>
              <a:rPr lang="en-AU" sz="32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Year 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57860" y="646271"/>
            <a:ext cx="46409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A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A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AU" sz="4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AU" sz="4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24600" y="6120763"/>
            <a:ext cx="2412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dirty="0" smtClean="0">
                <a:solidFill>
                  <a:srgbClr val="FFFF00"/>
                </a:solidFill>
              </a:rPr>
              <a:t>03/06/2018</a:t>
            </a:r>
            <a:endParaRPr lang="en-AU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9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2.bp.blogspot.com/-A_Hv6kpmCUA/VvReRYdxT2I/AAAAAAAAHzM/QUnFK3M_f-ExvTCHRxAgelJSnPtNyossg/s1600/Red%2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Hung Doan\Pictures\hinh cut\thanh the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220016"/>
            <a:ext cx="3886200" cy="606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JOSEPH HUNG\Pictures\Pictures\tai lieu tu Hp 07-10-17\Pictures\hinh cut\banh thanh 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663893"/>
            <a:ext cx="2400301" cy="119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JOSEPH HUNG\Pictures\Pictures\tai lieu tu Hp 07-10-17\Pictures\hinh cut\chen thanh 2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115853"/>
            <a:ext cx="1518963" cy="273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JOSEPH HUNG\Pictures\Pictures\tai lieu tu Hp 07-10-17\Pictures\hinh cut\bible mark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326" y="2715897"/>
            <a:ext cx="3840051" cy="232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257800" y="3449129"/>
            <a:ext cx="342469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Gospel</a:t>
            </a:r>
          </a:p>
          <a:p>
            <a:pPr algn="ctr"/>
            <a:r>
              <a:rPr lang="en-A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Mark</a:t>
            </a:r>
          </a:p>
          <a:p>
            <a:pPr algn="ctr"/>
            <a:r>
              <a:rPr lang="en-A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14:12-16,22-26</a:t>
            </a:r>
            <a:endParaRPr lang="en-AU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AU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A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AU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Mác-cô</a:t>
            </a:r>
            <a:endParaRPr lang="en-A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A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14:12-16,22-26</a:t>
            </a:r>
            <a:endParaRPr lang="en-A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56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593" y="152400"/>
            <a:ext cx="293722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the first day of Unleavened Bread, when </a:t>
            </a:r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Passover</a:t>
            </a:r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 lamb was sacrificed, his disciples said to Jesus, 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029200"/>
            <a:ext cx="91166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Hôm</a:t>
            </a:r>
            <a:r>
              <a:rPr lang="en-AU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AU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nhằm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AU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gày thứ nhất trong tuần Bánh Không Men, là ngày sát tế chiên Vượt Qua,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 đệ thưa với Đức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Giê-su: 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2" descr="http://www.eborg2.com/BibleNT/42-Luke/Jesus-Luke-0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0"/>
            <a:ext cx="6156177" cy="416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7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8486" y="4199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‘Where do you want us to go and make the preparations for you to eat the </a:t>
            </a:r>
            <a:r>
              <a:rPr lang="en-AU" sz="3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passover</a:t>
            </a:r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?’ </a:t>
            </a:r>
            <a:endParaRPr lang="en-AU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5780782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"Thầy muốn chúng con đi dọn cho Thầy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lễ Vượt Qua ở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đâu?"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2" descr="http://www.eborg2.com/BibleNT/42-Luke/Jesus-Luke-0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49896" y="1265858"/>
            <a:ext cx="6516216" cy="440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37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5274" y="4770905"/>
            <a:ext cx="70700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sai hai môn đệ đi, và dặn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họ: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anh đi vào thành, và sẽ có một người mang vò nước đón gặp các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anh.</a:t>
            </a:r>
            <a:r>
              <a:rPr lang="en-U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 theo người đó.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76200"/>
            <a:ext cx="291713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he sent two of his disciples, saying to them, ‘Go into the city and you will meet </a:t>
            </a:r>
            <a:endParaRPr lang="en-AU" sz="3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 carrying a pitcher of water. Follow him,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135" y="-9939"/>
            <a:ext cx="62103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27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4678" y="4360010"/>
            <a:ext cx="609932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đó vào nhà nào, các anh hãy thưa với chủ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nhà: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nhắn: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'Cái phòng dành cho tôi ăn lễ Vượt Qua với các môn đệ của tôi ở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đâu?'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-5129"/>
            <a:ext cx="5715000" cy="436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7326" y="93576"/>
            <a:ext cx="335167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say to the owner of the house which he enters, “The Master says: Where is my dining room in which I can eat the </a:t>
            </a:r>
            <a:r>
              <a:rPr lang="en-AU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passover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my disciples?”</a:t>
            </a:r>
          </a:p>
        </p:txBody>
      </p:sp>
    </p:spTree>
    <p:extLst>
      <p:ext uri="{BB962C8B-B14F-4D97-AF65-F5344CB8AC3E}">
        <p14:creationId xmlns:p14="http://schemas.microsoft.com/office/powerpoint/2010/main" val="270221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3495" y="5092958"/>
            <a:ext cx="89705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ông ấy sẽ chỉ cho các anh một phòng rộng rãi trên lầu, đã được chuẩn bị sẵn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sàng: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ở đó, các anh hãy dọn tiệc cho chúng ta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6200"/>
            <a:ext cx="250981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show you a large upper room furnished with couches, all prepared. Make the preparations for us there.’ </a:t>
            </a:r>
          </a:p>
        </p:txBody>
      </p:sp>
      <p:pic>
        <p:nvPicPr>
          <p:cNvPr id="4" name="Picture 4" descr="http://www.eborg2.com/BibleNT/42-Luke/Jesus-Luke-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53828" y="12327"/>
            <a:ext cx="6509143" cy="441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91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0" y="5018519"/>
            <a:ext cx="6781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môn đệ ra đi. Vào đến thành, các ông thấy mọi sự y như Người đã nói. Và các ông dọn tiệc Vượt Qua.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6632"/>
            <a:ext cx="25146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disciples set out and went to the city and found everything as he had told them, and prepared </a:t>
            </a:r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Passover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AU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64" y="0"/>
            <a:ext cx="6541736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82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602</Words>
  <Application>Microsoft Office PowerPoint</Application>
  <PresentationFormat>On-screen Show (4:3)</PresentationFormat>
  <Paragraphs>56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Hung</dc:creator>
  <cp:lastModifiedBy>Anthony Nguyen</cp:lastModifiedBy>
  <cp:revision>25</cp:revision>
  <dcterms:created xsi:type="dcterms:W3CDTF">2018-01-31T05:00:14Z</dcterms:created>
  <dcterms:modified xsi:type="dcterms:W3CDTF">2018-05-29T06:34:45Z</dcterms:modified>
</cp:coreProperties>
</file>